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7136C-C136-1145-9D43-7ABE924D6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6DBE818-5B1C-0A41-80F2-8C9818F3B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493473-DA9B-1C4F-AD74-E87AFC56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F40F35-20D4-F64D-9FAD-547D17DB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BCD5C5-9B65-B14D-83E5-276BF635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45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77A39B-E1B5-CE48-A121-E651123A3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A01F19-2855-204F-AF46-D32A5199F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CBAFE5-DF68-9641-9AE6-52EF415E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20BB16-547A-D546-80D7-9653A558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8703C3-0827-6A48-97D3-B20A447E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85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A2D3602-E136-344F-A4A2-EE9B3A8F5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0D42395-B19E-EB47-8B12-B1F64F9EE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A10AB5-E846-2F41-BA03-86523F61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34E4D6-09C8-1C44-9F55-BAFF6B7C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EC31AF-B40F-7648-ACEC-D7A7A27E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89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621465-C226-114F-BB30-85C87FCAC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D5F7E9-86D2-3E45-9F4A-5A78AA25B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194A5B-5C0A-FB4F-8DAB-1D7D3347C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AB31CF-7E7C-4F4C-9934-DC4F86DA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45331C-7218-AA43-B699-4C901159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426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9CAD0F-04BC-A241-9D8E-D343C0E98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A36E286-8093-D240-B3F7-FD5AC9BA7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53AAC0-CB0B-6C49-9450-B7316D0F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42E31AC-D57D-A84A-9379-B3581E3D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7913447-E645-E449-8D7E-2011878E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455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23267E-CE7C-4A40-AB4A-66A7C315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EE1C8D-CCE1-9143-BC25-58F013208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30BD1BA-C85B-B547-BF3F-1ACF637B6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A72C5E-09C4-2044-A8EA-56425CEE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06B07F1-1679-1F45-AF27-314A00D6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90066A-83BC-2C4F-9428-12047F98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20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D2D3F0-C621-1648-A2C6-B03A7CA7E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247854E-4A98-4D49-8A18-0797C45F7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985741C-EB95-5C48-A0CD-B9B615FD8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34666F-5CCA-AF4B-8C67-233CCBC19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ADD3C8E-F7BD-7440-81EB-3E3FACE0C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18783B8-F0ED-4F42-AD3E-82956ED1E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65A7C73-10EF-2141-A9DF-09C6193B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CA38B3B-9D65-DC4C-9C7E-CAD3F726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51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8651C4-79B6-404E-8B78-3C81967AD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305650E-84CD-554F-B1EA-478E1DFF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F4D60FB-2BC2-704E-B1C5-C2E29FD5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198A4FD-B3A4-DF4D-A3E3-6B61FDCC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385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39C547E-BA4E-AB45-89F6-B2D477B2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C5544EA-E46C-E344-AA62-BFDB04E6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DBD6985-8A46-2B4A-AD55-CCA412E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542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DDD2C9-4355-5643-874B-3E251684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FF5275-0A9C-6147-A3E2-5E9901311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18D8125-7F9E-484F-A50D-1500CEBA0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A68C925-08E0-054E-BAE8-2EF77602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733322C-7ED0-114B-8C10-04A1CF21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E47D09-21F6-D544-92A4-D4506F84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500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F0D528-8D37-0B40-B2CB-FC7665366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E0019F5-F580-B143-BF7C-5DDCE7164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0E14AC7-B692-8F4E-B9A6-17255A416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1E66963-6F69-314E-892D-D96704C5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800262-370E-6841-BCCE-6D7E9CEC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BBADBB8-8C59-D54E-89A5-9E4CA187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817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2FDCF73-897E-3E44-A3F1-FB0C5C508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897CD8-2990-8B40-93BA-F4954C0C0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707DD1-8D3B-0246-B6CE-3D3385D15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7108-5DC1-444B-81EF-ECBD583A1651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5B0818-E017-A04A-8019-6DB439D1F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E0F32D-FE87-BF40-BDB5-6596A52D5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7032-BD4A-724C-8BCF-0C4A7F0D9F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986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1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13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Tittel 3">
            <a:extLst>
              <a:ext uri="{FF2B5EF4-FFF2-40B4-BE49-F238E27FC236}">
                <a16:creationId xmlns:a16="http://schemas.microsoft.com/office/drawing/2014/main" id="{ACE8900E-0A03-4A41-84BA-7BA895AD7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425" y="5199797"/>
            <a:ext cx="9435152" cy="789673"/>
          </a:xfrm>
        </p:spPr>
        <p:txBody>
          <a:bodyPr anchor="ctr">
            <a:normAutofit/>
          </a:bodyPr>
          <a:lstStyle/>
          <a:p>
            <a:r>
              <a:rPr lang="nb-NO" sz="4000">
                <a:solidFill>
                  <a:schemeClr val="bg1"/>
                </a:solidFill>
              </a:rPr>
              <a:t>Valg for 2020 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DDFD2B5C-768A-1E49-9E58-DBA2AA8CD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6003836"/>
            <a:ext cx="8673427" cy="405405"/>
          </a:xfrm>
        </p:spPr>
        <p:txBody>
          <a:bodyPr>
            <a:norm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Årsmøtet 18 juni 2020</a:t>
            </a:r>
          </a:p>
        </p:txBody>
      </p:sp>
      <p:pic>
        <p:nvPicPr>
          <p:cNvPr id="7" name="Bilde 6" descr="Et bilde som inneholder objekt, klokke, skilt, grønn&#10;&#10;Automatisk generert beskrivelse">
            <a:extLst>
              <a:ext uri="{FF2B5EF4-FFF2-40B4-BE49-F238E27FC236}">
                <a16:creationId xmlns:a16="http://schemas.microsoft.com/office/drawing/2014/main" id="{92035F29-1596-2749-B909-D6B40BCEB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49" y="626940"/>
            <a:ext cx="8093295" cy="386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6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0C39612-6EDD-5C42-91A9-73BDEDB2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Styret 2019				Forslag 2020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53A1A4BB-D549-134A-94CF-5944111EF9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1400" dirty="0"/>
          </a:p>
          <a:p>
            <a:r>
              <a:rPr lang="nb-NO" sz="1400" dirty="0"/>
              <a:t>Leder 			Bjørn Tore Woll</a:t>
            </a:r>
          </a:p>
          <a:p>
            <a:r>
              <a:rPr lang="nb-NO" sz="1400" dirty="0"/>
              <a:t>Nestleder/sponsoransvarlig	Jan Inge Hansen</a:t>
            </a:r>
          </a:p>
          <a:p>
            <a:r>
              <a:rPr lang="nb-NO" sz="1400" dirty="0"/>
              <a:t>Styremedlem/økonomisjef	Ingrid Skjønhaug</a:t>
            </a:r>
          </a:p>
          <a:p>
            <a:r>
              <a:rPr lang="nb-NO" sz="1400" dirty="0"/>
              <a:t>Styremedlem/</a:t>
            </a:r>
            <a:r>
              <a:rPr lang="nb-NO" sz="1400" dirty="0" err="1"/>
              <a:t>medlemsansv</a:t>
            </a:r>
            <a:r>
              <a:rPr lang="nb-NO" sz="1400" dirty="0"/>
              <a:t>.	Stian Kristoffer Evensen</a:t>
            </a:r>
          </a:p>
          <a:p>
            <a:r>
              <a:rPr lang="nb-NO" sz="1400" dirty="0"/>
              <a:t>Styremedlem/</a:t>
            </a:r>
            <a:r>
              <a:rPr lang="nb-NO" sz="1400" dirty="0" err="1"/>
              <a:t>trenerkoord</a:t>
            </a:r>
            <a:r>
              <a:rPr lang="nb-NO" sz="1400" dirty="0"/>
              <a:t>	Bjørnar O Klinkenberg</a:t>
            </a:r>
          </a:p>
          <a:p>
            <a:r>
              <a:rPr lang="nb-NO" sz="1400" dirty="0"/>
              <a:t>Styremedlem		Silje Gry Hanssen</a:t>
            </a:r>
          </a:p>
          <a:p>
            <a:r>
              <a:rPr lang="nb-NO" sz="1400" dirty="0"/>
              <a:t>Styremedlem/rittansvarlig	Idar </a:t>
            </a:r>
            <a:r>
              <a:rPr lang="nb-NO" sz="1400" dirty="0" err="1"/>
              <a:t>Brendmo</a:t>
            </a:r>
            <a:endParaRPr lang="nb-NO" sz="1400" dirty="0"/>
          </a:p>
          <a:p>
            <a:r>
              <a:rPr lang="nb-NO" sz="1400" dirty="0"/>
              <a:t>Styremedlem		Maria Nyheim		</a:t>
            </a:r>
          </a:p>
          <a:p>
            <a:r>
              <a:rPr lang="nb-NO" sz="1400" dirty="0"/>
              <a:t>1. varamedlem:		Kristian Holm Lamo</a:t>
            </a:r>
          </a:p>
          <a:p>
            <a:r>
              <a:rPr lang="nb-NO" sz="1400" dirty="0"/>
              <a:t>2. varamedlem:		Arve Jørgensen</a:t>
            </a:r>
          </a:p>
          <a:p>
            <a:endParaRPr lang="nb-NO" sz="140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6D55535-3A73-D044-A37F-570396B787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1400" dirty="0"/>
          </a:p>
          <a:p>
            <a:r>
              <a:rPr lang="nb-NO" sz="1400" dirty="0"/>
              <a:t>Leder 			Bjørn Tore Woll</a:t>
            </a:r>
          </a:p>
          <a:p>
            <a:r>
              <a:rPr lang="nb-NO" sz="1400" dirty="0"/>
              <a:t>Nestleder/sponsoransvarlig	Jan Inge Hansen</a:t>
            </a:r>
          </a:p>
          <a:p>
            <a:r>
              <a:rPr lang="nb-NO" sz="1400" dirty="0"/>
              <a:t>Styremedlem/økonomisjef</a:t>
            </a:r>
            <a:r>
              <a:rPr lang="nb-NO" sz="1400"/>
              <a:t>	Bjørnar </a:t>
            </a:r>
            <a:r>
              <a:rPr lang="nb-NO" sz="1400" dirty="0"/>
              <a:t>O Klinkenberg</a:t>
            </a:r>
          </a:p>
          <a:p>
            <a:r>
              <a:rPr lang="nb-NO" sz="1400" dirty="0"/>
              <a:t>Styremedlem/</a:t>
            </a:r>
            <a:r>
              <a:rPr lang="nb-NO" sz="1400" dirty="0" err="1"/>
              <a:t>medlemsansv</a:t>
            </a:r>
            <a:r>
              <a:rPr lang="nb-NO" sz="1400" dirty="0"/>
              <a:t>.	Stian Kristoffer Evensen</a:t>
            </a:r>
          </a:p>
          <a:p>
            <a:r>
              <a:rPr lang="nb-NO" sz="1400" dirty="0"/>
              <a:t>Styremedlem/</a:t>
            </a:r>
            <a:r>
              <a:rPr lang="nb-NO" sz="1400" dirty="0" err="1"/>
              <a:t>trenerkoord</a:t>
            </a:r>
            <a:r>
              <a:rPr lang="nb-NO" sz="1400" dirty="0"/>
              <a:t>	Hugo Nygård Pettersen</a:t>
            </a:r>
          </a:p>
          <a:p>
            <a:r>
              <a:rPr lang="nb-NO" sz="1400" dirty="0"/>
              <a:t>Styremedlem		Silje Gry Hanssen</a:t>
            </a:r>
          </a:p>
          <a:p>
            <a:r>
              <a:rPr lang="nb-NO" sz="1400" dirty="0"/>
              <a:t>Styremedlem/rittansvarlig	Idar </a:t>
            </a:r>
            <a:r>
              <a:rPr lang="nb-NO" sz="1400" dirty="0" err="1"/>
              <a:t>Brendmo</a:t>
            </a:r>
            <a:endParaRPr lang="nb-NO" sz="1400" dirty="0"/>
          </a:p>
          <a:p>
            <a:r>
              <a:rPr lang="nb-NO" sz="1400" dirty="0"/>
              <a:t>Styremedlem		Therese </a:t>
            </a:r>
            <a:r>
              <a:rPr lang="nb-NO" sz="1400" dirty="0" err="1"/>
              <a:t>Frivåg</a:t>
            </a:r>
            <a:r>
              <a:rPr lang="nb-NO" sz="1400" dirty="0"/>
              <a:t> Lund</a:t>
            </a:r>
          </a:p>
          <a:p>
            <a:r>
              <a:rPr lang="nb-NO" sz="1400" dirty="0"/>
              <a:t>Styremedlem		</a:t>
            </a:r>
            <a:r>
              <a:rPr lang="nb-NO" sz="1400" dirty="0" err="1"/>
              <a:t>Wiliam</a:t>
            </a:r>
            <a:r>
              <a:rPr lang="nb-NO" sz="1400" dirty="0"/>
              <a:t> </a:t>
            </a:r>
            <a:r>
              <a:rPr lang="nb-NO" sz="1400" dirty="0" err="1"/>
              <a:t>Salminen</a:t>
            </a:r>
            <a:endParaRPr lang="nb-NO" sz="1400" dirty="0"/>
          </a:p>
          <a:p>
            <a:r>
              <a:rPr lang="nb-NO" sz="1400" dirty="0"/>
              <a:t>1. varamedlem:		 Ingrid Skjønhaug</a:t>
            </a:r>
          </a:p>
          <a:p>
            <a:r>
              <a:rPr lang="nb-NO" sz="1400" dirty="0"/>
              <a:t>2. varamedlem/</a:t>
            </a:r>
            <a:r>
              <a:rPr lang="nb-NO" sz="1400" dirty="0" err="1"/>
              <a:t>matransv</a:t>
            </a:r>
            <a:r>
              <a:rPr lang="nb-NO" sz="1400" dirty="0"/>
              <a:t>:	Arve Jørgensen</a:t>
            </a:r>
          </a:p>
          <a:p>
            <a:endParaRPr lang="nb-NO" sz="1400" dirty="0"/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64266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B46162-8E84-E74D-B3B6-7DC566B6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Valgkomite				Revisorer/</a:t>
            </a:r>
            <a:r>
              <a:rPr lang="nb-NO" sz="3600" dirty="0" err="1"/>
              <a:t>kontrollkomitee</a:t>
            </a:r>
            <a:endParaRPr lang="nb-NO" sz="36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0C38BC-11F3-0049-8699-3BF00102DC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Ronny Fyhn Hansen (Leder) Gjenvalg</a:t>
            </a:r>
          </a:p>
          <a:p>
            <a:r>
              <a:rPr lang="nb-NO" dirty="0"/>
              <a:t>Kristian Holm Lamo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7D38CAF-13C4-DA40-88AF-142AAAC346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Espen A. Ludviksen</a:t>
            </a:r>
          </a:p>
          <a:p>
            <a:r>
              <a:rPr lang="nb-NO" dirty="0"/>
              <a:t>Anstein Edvardsen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Gjenvalg</a:t>
            </a:r>
          </a:p>
        </p:txBody>
      </p:sp>
    </p:spTree>
    <p:extLst>
      <p:ext uri="{BB962C8B-B14F-4D97-AF65-F5344CB8AC3E}">
        <p14:creationId xmlns:p14="http://schemas.microsoft.com/office/powerpoint/2010/main" val="382364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188</Words>
  <Application>Microsoft Macintosh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Valg for 2020 </vt:lpstr>
      <vt:lpstr>Styret 2019    Forslag 2020</vt:lpstr>
      <vt:lpstr>Valgkomite    Revisorer/kontrollkomitee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Valg for 2020 </dc:title>
  <dc:creator>BT</dc:creator>
  <cp:lastModifiedBy>BT</cp:lastModifiedBy>
  <cp:revision>6</cp:revision>
  <dcterms:created xsi:type="dcterms:W3CDTF">2020-06-09T08:40:07Z</dcterms:created>
  <dcterms:modified xsi:type="dcterms:W3CDTF">2020-06-16T21:11:12Z</dcterms:modified>
</cp:coreProperties>
</file>